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828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563-0D08-465C-9179-CEDF3CDA570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5F7E-B1BE-4F92-8009-FBD1BF11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6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563-0D08-465C-9179-CEDF3CDA570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5F7E-B1BE-4F92-8009-FBD1BF11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9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563-0D08-465C-9179-CEDF3CDA570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5F7E-B1BE-4F92-8009-FBD1BF11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563-0D08-465C-9179-CEDF3CDA570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5F7E-B1BE-4F92-8009-FBD1BF11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6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563-0D08-465C-9179-CEDF3CDA570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5F7E-B1BE-4F92-8009-FBD1BF11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563-0D08-465C-9179-CEDF3CDA570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5F7E-B1BE-4F92-8009-FBD1BF11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0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563-0D08-465C-9179-CEDF3CDA570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5F7E-B1BE-4F92-8009-FBD1BF11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8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563-0D08-465C-9179-CEDF3CDA570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5F7E-B1BE-4F92-8009-FBD1BF11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563-0D08-465C-9179-CEDF3CDA570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5F7E-B1BE-4F92-8009-FBD1BF11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6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563-0D08-465C-9179-CEDF3CDA570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5F7E-B1BE-4F92-8009-FBD1BF11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0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563-0D08-465C-9179-CEDF3CDA570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5F7E-B1BE-4F92-8009-FBD1BF11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3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2563-0D08-465C-9179-CEDF3CDA570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5F7E-B1BE-4F92-8009-FBD1BF11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82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48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88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02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89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88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034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92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16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39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640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70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084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036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65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567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045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784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42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264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194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759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79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746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628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9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30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65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64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275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04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823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</cp:revision>
  <dcterms:created xsi:type="dcterms:W3CDTF">2020-05-13T06:43:14Z</dcterms:created>
  <dcterms:modified xsi:type="dcterms:W3CDTF">2020-05-14T13:58:34Z</dcterms:modified>
</cp:coreProperties>
</file>